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/>
          </a:bodyPr>
          <a:lstStyle>
            <a:lvl1pPr>
              <a:defRPr sz="360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52800"/>
            <a:ext cx="5638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761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5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052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0"/>
            <a:ext cx="8229600" cy="68580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2pPr>
            <a:lvl3pPr>
              <a:defRPr sz="22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669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708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71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263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89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276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642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679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31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94D20-D3D4-4CA9-82EA-53D3AFB4CF8B}" type="datetimeFigureOut">
              <a:rPr lang="en-US" smtClean="0"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CC3B4-F351-4F64-8AC2-3A70497CD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485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rgbClr val="00206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21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64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8</cp:revision>
  <dcterms:created xsi:type="dcterms:W3CDTF">2014-08-27T05:04:38Z</dcterms:created>
  <dcterms:modified xsi:type="dcterms:W3CDTF">2014-09-15T08:59:21Z</dcterms:modified>
</cp:coreProperties>
</file>