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5638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61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5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5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68580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2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69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0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7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6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8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7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4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7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94D20-D3D4-4CA9-82EA-53D3AFB4CF8B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CC3B4-F351-4F64-8AC2-3A70497CD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00206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1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4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2014-08-27T05:04:38Z</dcterms:created>
  <dcterms:modified xsi:type="dcterms:W3CDTF">2014-09-15T08:59:21Z</dcterms:modified>
</cp:coreProperties>
</file>