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5638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2014-08-27T05:04:38Z</dcterms:created>
  <dcterms:modified xsi:type="dcterms:W3CDTF">2014-09-15T07:12:34Z</dcterms:modified>
</cp:coreProperties>
</file>