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0"/>
            <a:ext cx="7772400" cy="1470025"/>
          </a:xfrm>
        </p:spPr>
        <p:txBody>
          <a:bodyPr>
            <a:normAutofit/>
          </a:bodyPr>
          <a:lstStyle>
            <a:lvl1pPr>
              <a:defRPr sz="360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352800"/>
            <a:ext cx="5638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94D20-D3D4-4CA9-82EA-53D3AFB4CF8B}" type="datetimeFigureOut">
              <a:rPr lang="en-US" smtClean="0"/>
              <a:t>9/15/2014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CC3B4-F351-4F64-8AC2-3A70497CDE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7612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94D20-D3D4-4CA9-82EA-53D3AFB4CF8B}" type="datetimeFigureOut">
              <a:rPr lang="en-US" smtClean="0"/>
              <a:t>9/15/2014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CC3B4-F351-4F64-8AC2-3A70497CDE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357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94D20-D3D4-4CA9-82EA-53D3AFB4CF8B}" type="datetimeFigureOut">
              <a:rPr lang="en-US" smtClean="0"/>
              <a:t>9/15/2014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CC3B4-F351-4F64-8AC2-3A70497CDE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052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762000"/>
          </a:xfrm>
        </p:spPr>
        <p:txBody>
          <a:bodyPr>
            <a:normAutofit/>
          </a:bodyPr>
          <a:lstStyle>
            <a:lvl1pPr>
              <a:defRPr sz="360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6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2pPr>
            <a:lvl3pPr>
              <a:defRPr sz="22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94D20-D3D4-4CA9-82EA-53D3AFB4CF8B}" type="datetimeFigureOut">
              <a:rPr lang="en-US" smtClean="0"/>
              <a:t>9/15/2014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CC3B4-F351-4F64-8AC2-3A70497CDE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669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94D20-D3D4-4CA9-82EA-53D3AFB4CF8B}" type="datetimeFigureOut">
              <a:rPr lang="en-US" smtClean="0"/>
              <a:t>9/15/2014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CC3B4-F351-4F64-8AC2-3A70497CDE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708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94D20-D3D4-4CA9-82EA-53D3AFB4CF8B}" type="datetimeFigureOut">
              <a:rPr lang="en-US" smtClean="0"/>
              <a:t>9/15/2014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CC3B4-F351-4F64-8AC2-3A70497CDE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671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94D20-D3D4-4CA9-82EA-53D3AFB4CF8B}" type="datetimeFigureOut">
              <a:rPr lang="en-US" smtClean="0"/>
              <a:t>9/15/2014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CC3B4-F351-4F64-8AC2-3A70497CDE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263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94D20-D3D4-4CA9-82EA-53D3AFB4CF8B}" type="datetimeFigureOut">
              <a:rPr lang="en-US" smtClean="0"/>
              <a:t>9/15/2014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CC3B4-F351-4F64-8AC2-3A70497CDE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689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94D20-D3D4-4CA9-82EA-53D3AFB4CF8B}" type="datetimeFigureOut">
              <a:rPr lang="en-US" smtClean="0"/>
              <a:t>9/15/2014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CC3B4-F351-4F64-8AC2-3A70497CDE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276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94D20-D3D4-4CA9-82EA-53D3AFB4CF8B}" type="datetimeFigureOut">
              <a:rPr lang="en-US" smtClean="0"/>
              <a:t>9/15/2014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CC3B4-F351-4F64-8AC2-3A70497CDE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642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94D20-D3D4-4CA9-82EA-53D3AFB4CF8B}" type="datetimeFigureOut">
              <a:rPr lang="en-US" smtClean="0"/>
              <a:t>9/15/2014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CC3B4-F351-4F64-8AC2-3A70497CDE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679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7318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294D20-D3D4-4CA9-82EA-53D3AFB4CF8B}" type="datetimeFigureOut">
              <a:rPr lang="en-US" smtClean="0"/>
              <a:t>9/15/2014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0CC3B4-F351-4F64-8AC2-3A70497CDE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485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rgbClr val="002060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216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643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0</Words>
  <Application>Microsoft Office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7</cp:revision>
  <dcterms:created xsi:type="dcterms:W3CDTF">2014-08-27T05:04:38Z</dcterms:created>
  <dcterms:modified xsi:type="dcterms:W3CDTF">2014-09-15T07:12:34Z</dcterms:modified>
</cp:coreProperties>
</file>